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944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c317198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e0c21b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a2e84bb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77ca1c8f.fixed?pid=7f25c0496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f77ca1c8f.fixed?pid=7f25c0496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导数中的逆向构造问题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45b15b55c?pid=7c3171981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对于已知导函数满足的一个关系式，去解一个函数的相关问题，一般称为逆向构造问题.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P_4_BD#34d1379e7?colgroup=15,11,16,11&amp;pid=fe0c21b78&amp;color=0,0,0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74503711"/>
                  </p:ext>
                </p:extLst>
              </p:nvPr>
            </p:nvGraphicFramePr>
            <p:xfrm>
              <a:off x="832105" y="1078992"/>
              <a:ext cx="10536018" cy="3244345"/>
            </p:xfrm>
            <a:graphic>
              <a:graphicData uri="http://schemas.openxmlformats.org/drawingml/2006/table">
                <a:tbl>
                  <a:tblPr/>
                  <a:tblGrid>
                    <a:gridCol w="295154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113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6171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13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105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题干形式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构造函数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题干形式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构造函数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937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)±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𝑔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)±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𝑔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tan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74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)&gt;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tan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sin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937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𝑔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𝑔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𝑔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tan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cos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7809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𝑔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𝑔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𝑔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)≠0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tan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cos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937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cos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274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cos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sin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016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𝑘𝑥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cos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cos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4274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e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𝑘𝑥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cos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sin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&gt;0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cos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P_4_BD#34d1379e7?colgroup=15,11,16,11&amp;pid=fe0c21b78&amp;color=0,0,0&amp;bt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74503711"/>
                  </p:ext>
                </p:extLst>
              </p:nvPr>
            </p:nvGraphicFramePr>
            <p:xfrm>
              <a:off x="832105" y="1078992"/>
              <a:ext cx="10536018" cy="3244345"/>
            </p:xfrm>
            <a:graphic>
              <a:graphicData uri="http://schemas.openxmlformats.org/drawingml/2006/table">
                <a:tbl>
                  <a:tblPr/>
                  <a:tblGrid>
                    <a:gridCol w="295154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113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6171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13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105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题干形式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构造函数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题干形式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构造函数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9375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7" t="-102041" r="-257645" b="-8897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3609" t="-102041" r="-243526" b="-8897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3391" t="-102041" r="-70328" b="-8897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6584" t="-102041" r="-551" b="-8897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741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7" t="-141429" r="-257645" b="-52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3609" t="-141429" r="-243526" b="-52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3391" t="-141429" r="-70328" b="-52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6584" t="-141429" r="-551" b="-5228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9375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7" t="-352083" r="-257645" b="-66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3609" t="-352083" r="-243526" b="-66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3391" t="-352083" r="-70328" b="-66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6584" t="-352083" r="-551" b="-66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7809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7" t="-274684" r="-257645" b="-3025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3609" t="-274684" r="-243526" b="-3025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3391" t="-274684" r="-70328" b="-3025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6584" t="-274684" r="-551" b="-3025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9375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7" t="-616667" r="-257645" b="-397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3609" t="-616667" r="-243526" b="-397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3391" t="-616667" r="-70328" b="-397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6584" t="-616667" r="-551" b="-3979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2741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7" t="-491429" r="-257645" b="-17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3609" t="-491429" r="-243526" b="-17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3391" t="-491429" r="-70328" b="-17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6584" t="-491429" r="-551" b="-1728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0168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7" t="-828000" r="-257645" b="-14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3609" t="-828000" r="-243526" b="-14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3391" t="-828000" r="-70328" b="-14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6584" t="-828000" r="-551" b="-14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42741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7" t="-662857" r="-257645" b="-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3609" t="-662857" r="-243526" b="-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3391" t="-662857" r="-70328" b="-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6584" t="-662857" r="-551" b="-14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34d1379e7?pid=fe0c21b78&amp;color=0,0,0&amp;bbb=1&amp;hb=1"/>
              <p:cNvSpPr/>
              <p:nvPr/>
            </p:nvSpPr>
            <p:spPr>
              <a:xfrm>
                <a:off x="832104" y="4457700"/>
                <a:ext cx="10533888" cy="1675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解决逆向构造问题的一般步骤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 kern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逆用求导法则，构造一个新函数，新函数的导函数能通过题目中所给的不等式判断与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0的大小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 kern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求出新函数的导函数，得到新函数的单调性；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 kern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利用新函数的单调性解决问题.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P_4_BD#34d1379e7?pid=fe0c21b7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57700"/>
                <a:ext cx="10533888" cy="1675130"/>
              </a:xfrm>
              <a:prstGeom prst="rect">
                <a:avLst/>
              </a:prstGeom>
              <a:blipFill>
                <a:blip r:embed="rId4"/>
                <a:stretch>
                  <a:fillRect l="-1389" t="-2545" b="-8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072eb3afe?vop=1&amp;pid=aa2e84bb0&amp;color=0,0,0&amp;bt=1&amp;bbb=1"/>
              <p:cNvSpPr/>
              <p:nvPr/>
            </p:nvSpPr>
            <p:spPr>
              <a:xfrm>
                <a:off x="832104" y="1080000"/>
                <a:ext cx="10533888" cy="4090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为定义在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上的可导函数，且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恒成立，则不等式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的解集为(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_1#072eb3afe?vop=1&amp;pid=aa2e84bb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9004"/>
              </a:xfrm>
              <a:prstGeom prst="rect">
                <a:avLst/>
              </a:prstGeom>
              <a:blipFill>
                <a:blip r:embed="rId3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072eb3afe.bracket?vop=1&amp;pid=aa2e84bb0&amp;color=0,0,0&amp;vpa=1"/>
          <p:cNvSpPr/>
          <p:nvPr/>
        </p:nvSpPr>
        <p:spPr>
          <a:xfrm>
            <a:off x="9487313" y="1268532"/>
            <a:ext cx="2174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072eb3afe.choices?vop=1&amp;pid=aa2e84bb0&amp;color=0,0,0&amp;bbb=1"/>
              <p:cNvSpPr/>
              <p:nvPr/>
            </p:nvSpPr>
            <p:spPr>
              <a:xfrm>
                <a:off x="832104" y="1494338"/>
                <a:ext cx="10533888" cy="3465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71547" algn="l"/>
                    <a:tab pos="5844794" algn="l"/>
                    <a:tab pos="8290941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(−∞,−1)∪(1,+∞)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072eb3afe.choices?vop=1&amp;pid=aa2e84bb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4338"/>
                <a:ext cx="10533888" cy="34652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072eb3afe?vop=1&amp;pid=aa2e84bb0&amp;color=0,0,0&amp;bbb=1"/>
              <p:cNvSpPr/>
              <p:nvPr/>
            </p:nvSpPr>
            <p:spPr>
              <a:xfrm>
                <a:off x="832104" y="1846128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不等式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中出现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需要考虑逆向构造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研究新函数单调性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利用新函数的单调性解不等式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3_1#072eb3afe?vop=1&amp;pid=aa2e84bb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6128"/>
                <a:ext cx="10533888" cy="602298"/>
              </a:xfrm>
              <a:prstGeom prst="rect">
                <a:avLst/>
              </a:prstGeom>
              <a:blipFill>
                <a:blip r:embed="rId5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072eb3afe?vop=1&amp;pid=aa2e84bb0&amp;color=0,0,0&amp;bbb=1"/>
              <p:cNvSpPr/>
              <p:nvPr/>
            </p:nvSpPr>
            <p:spPr>
              <a:xfrm>
                <a:off x="832104" y="2454458"/>
                <a:ext cx="10533888" cy="29775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构造新函数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对新函数求导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判断单调性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𝑥𝑓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故函数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对所求不等式进行变形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建立与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的联系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的单调性解不等式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不等式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等价于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所以所求不等式的解集为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AS.4_1#072eb3afe?vop=1&amp;pid=aa2e84bb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54458"/>
                <a:ext cx="10533888" cy="2977579"/>
              </a:xfrm>
              <a:prstGeom prst="rect">
                <a:avLst/>
              </a:prstGeom>
              <a:blipFill>
                <a:blip r:embed="rId6"/>
                <a:stretch>
                  <a:fillRect l="-1042" b="-2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612</Words>
  <Application>Microsoft Office PowerPoint</Application>
  <PresentationFormat>宽屏</PresentationFormat>
  <Paragraphs>62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2025-10-22T02:24:36Z</dcterms:created>
  <dcterms:modified xsi:type="dcterms:W3CDTF">2025-10-22T02:34:58Z</dcterms:modified>
  <cp:category/>
  <cp:contentStatus/>
</cp:coreProperties>
</file>